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4C05-22CB-4869-89DD-40B4C7D2B1A5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4F1B-5DF6-4BEF-9FD5-E1BF563F32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4C05-22CB-4869-89DD-40B4C7D2B1A5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4F1B-5DF6-4BEF-9FD5-E1BF563F32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4C05-22CB-4869-89DD-40B4C7D2B1A5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4F1B-5DF6-4BEF-9FD5-E1BF563F32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4C05-22CB-4869-89DD-40B4C7D2B1A5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4F1B-5DF6-4BEF-9FD5-E1BF563F32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4C05-22CB-4869-89DD-40B4C7D2B1A5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4F1B-5DF6-4BEF-9FD5-E1BF563F32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4C05-22CB-4869-89DD-40B4C7D2B1A5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4F1B-5DF6-4BEF-9FD5-E1BF563F32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4C05-22CB-4869-89DD-40B4C7D2B1A5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4F1B-5DF6-4BEF-9FD5-E1BF563F32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4C05-22CB-4869-89DD-40B4C7D2B1A5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4F1B-5DF6-4BEF-9FD5-E1BF563F32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4C05-22CB-4869-89DD-40B4C7D2B1A5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4F1B-5DF6-4BEF-9FD5-E1BF563F32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4C05-22CB-4869-89DD-40B4C7D2B1A5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4F1B-5DF6-4BEF-9FD5-E1BF563F32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4C05-22CB-4869-89DD-40B4C7D2B1A5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4F1B-5DF6-4BEF-9FD5-E1BF563F32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64C05-22CB-4869-89DD-40B4C7D2B1A5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74F1B-5DF6-4BEF-9FD5-E1BF563F32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828800" y="1524000"/>
            <a:ext cx="6172200" cy="1894362"/>
          </a:xfrm>
        </p:spPr>
        <p:txBody>
          <a:bodyPr>
            <a:normAutofit/>
          </a:bodyPr>
          <a:lstStyle/>
          <a:p>
            <a:r>
              <a:rPr lang="en-US" sz="4000" dirty="0" err="1" smtClean="0">
                <a:solidFill>
                  <a:srgbClr val="7030A0"/>
                </a:solidFill>
              </a:rPr>
              <a:t>Legenda</a:t>
            </a:r>
            <a:r>
              <a:rPr lang="en-US" sz="4000" dirty="0" smtClean="0">
                <a:solidFill>
                  <a:srgbClr val="7030A0"/>
                </a:solidFill>
              </a:rPr>
              <a:t> </a:t>
            </a:r>
            <a:r>
              <a:rPr lang="en-US" sz="4000" dirty="0" err="1" smtClean="0">
                <a:solidFill>
                  <a:srgbClr val="7030A0"/>
                </a:solidFill>
              </a:rPr>
              <a:t>descalecatului</a:t>
            </a:r>
            <a:endParaRPr lang="en-US" sz="4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uNzOr\Desktop\477px-Coat_of_arms_of_Moldova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28600"/>
            <a:ext cx="4999863" cy="6289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6.93889E-18 C -0.24236 -0.11551 -0.48455 -0.23079 -0.59028 -0.10972 C -0.69601 0.01134 -0.75313 0.59398 -0.63386 0.72685 C -0.51459 0.85972 0.0217 0.81042 0.12569 0.6882 C 0.22968 0.56597 0.02552 0.10093 -0.00973 -0.00648 " pathEditMode="relative" ptsTypes="aaa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c\Desktop\New drGOA\1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09600"/>
            <a:ext cx="2489200" cy="1657807"/>
          </a:xfrm>
          <a:prstGeom prst="rect">
            <a:avLst/>
          </a:prstGeom>
          <a:noFill/>
        </p:spPr>
      </p:pic>
      <p:sp>
        <p:nvSpPr>
          <p:cNvPr id="7" name="Right Arrow 6"/>
          <p:cNvSpPr/>
          <p:nvPr/>
        </p:nvSpPr>
        <p:spPr>
          <a:xfrm>
            <a:off x="2971800" y="1295400"/>
            <a:ext cx="5334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 descr="C:\Users\pc\Desktop\New drGOA\1303898830_192723744_1-vand-catea-pitbull-snooty-jumbo-nufar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2971800"/>
            <a:ext cx="2366962" cy="1776168"/>
          </a:xfrm>
          <a:prstGeom prst="rect">
            <a:avLst/>
          </a:prstGeom>
          <a:noFill/>
        </p:spPr>
      </p:pic>
      <p:sp>
        <p:nvSpPr>
          <p:cNvPr id="10" name="Right Arrow 9"/>
          <p:cNvSpPr/>
          <p:nvPr/>
        </p:nvSpPr>
        <p:spPr>
          <a:xfrm>
            <a:off x="5867400" y="1447800"/>
            <a:ext cx="6096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C:\Users\pc\Desktop\New drGOA\FFC2PQUD3QMROI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3048000"/>
            <a:ext cx="2293620" cy="1600200"/>
          </a:xfrm>
          <a:prstGeom prst="rect">
            <a:avLst/>
          </a:prstGeom>
          <a:noFill/>
        </p:spPr>
      </p:pic>
      <p:pic>
        <p:nvPicPr>
          <p:cNvPr id="1029" name="Picture 5" descr="C:\Users\pc\Desktop\New drGOA\Golden_Retriever_Wallpaper__Poze_caini_Golden_Retriev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685800"/>
            <a:ext cx="2178050" cy="1633538"/>
          </a:xfrm>
          <a:prstGeom prst="rect">
            <a:avLst/>
          </a:prstGeom>
          <a:noFill/>
        </p:spPr>
      </p:pic>
      <p:pic>
        <p:nvPicPr>
          <p:cNvPr id="1030" name="Picture 6" descr="C:\Users\pc\Desktop\New drGOA\râu-în-bavaria-wallpapers_12211_1920x12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3124200"/>
            <a:ext cx="2438400" cy="1524000"/>
          </a:xfrm>
          <a:prstGeom prst="rect">
            <a:avLst/>
          </a:prstGeom>
          <a:noFill/>
        </p:spPr>
      </p:pic>
      <p:sp>
        <p:nvSpPr>
          <p:cNvPr id="14" name="Sun 13"/>
          <p:cNvSpPr/>
          <p:nvPr/>
        </p:nvSpPr>
        <p:spPr>
          <a:xfrm>
            <a:off x="6553200" y="152400"/>
            <a:ext cx="914400" cy="914400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5" name="Moon 14"/>
          <p:cNvSpPr/>
          <p:nvPr/>
        </p:nvSpPr>
        <p:spPr>
          <a:xfrm>
            <a:off x="8153400" y="685800"/>
            <a:ext cx="457200" cy="990600"/>
          </a:xfrm>
          <a:prstGeom prst="moon">
            <a:avLst>
              <a:gd name="adj" fmla="val 42088"/>
            </a:avLst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206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rot="5400000" flipH="1" flipV="1">
            <a:off x="7200900" y="495300"/>
            <a:ext cx="1295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ight Arrow 20"/>
          <p:cNvSpPr/>
          <p:nvPr/>
        </p:nvSpPr>
        <p:spPr>
          <a:xfrm rot="5400000">
            <a:off x="7505700" y="2247900"/>
            <a:ext cx="6096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 rot="10800000">
            <a:off x="5791200" y="3657600"/>
            <a:ext cx="6096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 rot="10800000">
            <a:off x="2743200" y="3657600"/>
            <a:ext cx="6096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1" name="Picture 7" descr="C:\Users\pc\Desktop\New drGOA\number-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00" y="0"/>
            <a:ext cx="533400" cy="533400"/>
          </a:xfrm>
          <a:prstGeom prst="rect">
            <a:avLst/>
          </a:prstGeom>
          <a:noFill/>
        </p:spPr>
      </p:pic>
      <p:pic>
        <p:nvPicPr>
          <p:cNvPr id="25" name="Picture 7" descr="C:\Users\pc\Desktop\New drGOA\number-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43800" y="1447800"/>
            <a:ext cx="533400" cy="533400"/>
          </a:xfrm>
          <a:prstGeom prst="rect">
            <a:avLst/>
          </a:prstGeom>
          <a:noFill/>
        </p:spPr>
      </p:pic>
      <p:pic>
        <p:nvPicPr>
          <p:cNvPr id="26" name="Picture 2" descr="C:\Users\FuNzOr\Desktop\477px-Coat_of_arms_of_Moldova.sv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33800" y="5420264"/>
            <a:ext cx="1143000" cy="1437736"/>
          </a:xfrm>
          <a:prstGeom prst="rect">
            <a:avLst/>
          </a:prstGeom>
          <a:noFill/>
        </p:spPr>
      </p:pic>
      <p:sp>
        <p:nvSpPr>
          <p:cNvPr id="27" name="Equal 26"/>
          <p:cNvSpPr/>
          <p:nvPr/>
        </p:nvSpPr>
        <p:spPr>
          <a:xfrm>
            <a:off x="3886200" y="4800600"/>
            <a:ext cx="762000" cy="6858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Curved Right Arrow 27"/>
          <p:cNvSpPr/>
          <p:nvPr/>
        </p:nvSpPr>
        <p:spPr>
          <a:xfrm>
            <a:off x="1219200" y="5105400"/>
            <a:ext cx="731520" cy="121615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Curved Left Arrow 28"/>
          <p:cNvSpPr/>
          <p:nvPr/>
        </p:nvSpPr>
        <p:spPr>
          <a:xfrm>
            <a:off x="6934200" y="5105400"/>
            <a:ext cx="731520" cy="1216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6.93889E-18 C -0.24236 -0.11551 -0.48455 -0.23079 -0.59028 -0.10972 C -0.69601 0.01134 -0.75313 0.59398 -0.63386 0.72685 C -0.51459 0.85972 0.0217 0.81042 0.12569 0.6882 C 0.22968 0.56597 0.02552 0.10093 -0.00973 -0.00648 " pathEditMode="relative" ptsTypes="aaaaA"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</TotalTime>
  <Words>2</Words>
  <Application>Microsoft Office PowerPoint</Application>
  <PresentationFormat>On-screen Show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Legenda descalecatului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Legenda descalecatului</dc:title>
  <dc:creator>FuNzOr</dc:creator>
  <cp:lastModifiedBy>pc</cp:lastModifiedBy>
  <cp:revision>8</cp:revision>
  <dcterms:created xsi:type="dcterms:W3CDTF">2011-11-19T12:47:58Z</dcterms:created>
  <dcterms:modified xsi:type="dcterms:W3CDTF">2011-11-22T10:54:18Z</dcterms:modified>
</cp:coreProperties>
</file>